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5D42-3D92-4ECA-8DE2-3DD65D905B78}" type="datetimeFigureOut">
              <a:rPr lang="en-US" smtClean="0"/>
              <a:t>1/31/2013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973F26-8C95-4892-9762-D63CB093514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5D42-3D92-4ECA-8DE2-3DD65D905B78}" type="datetimeFigureOut">
              <a:rPr lang="en-US" smtClean="0"/>
              <a:t>1/31/2013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73F26-8C95-4892-9762-D63CB0935147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C973F26-8C95-4892-9762-D63CB093514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5D42-3D92-4ECA-8DE2-3DD65D905B78}" type="datetimeFigureOut">
              <a:rPr lang="en-US" smtClean="0"/>
              <a:t>1/31/2013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5D42-3D92-4ECA-8DE2-3DD65D905B78}" type="datetimeFigureOut">
              <a:rPr lang="en-US" smtClean="0"/>
              <a:t>1/31/2013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C973F26-8C95-4892-9762-D63CB093514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5D42-3D92-4ECA-8DE2-3DD65D905B78}" type="datetimeFigureOut">
              <a:rPr lang="en-US" smtClean="0"/>
              <a:t>1/31/2013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973F26-8C95-4892-9762-D63CB093514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3BE5D42-3D92-4ECA-8DE2-3DD65D905B78}" type="datetimeFigureOut">
              <a:rPr lang="en-US" smtClean="0"/>
              <a:t>1/31/2013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73F26-8C95-4892-9762-D63CB093514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5D42-3D92-4ECA-8DE2-3DD65D905B78}" type="datetimeFigureOut">
              <a:rPr lang="en-US" smtClean="0"/>
              <a:t>1/31/2013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C973F26-8C95-4892-9762-D63CB093514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5D42-3D92-4ECA-8DE2-3DD65D905B78}" type="datetimeFigureOut">
              <a:rPr lang="en-US" smtClean="0"/>
              <a:t>1/31/2013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C973F26-8C95-4892-9762-D63CB093514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5D42-3D92-4ECA-8DE2-3DD65D905B78}" type="datetimeFigureOut">
              <a:rPr lang="en-US" smtClean="0"/>
              <a:t>1/31/2013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973F26-8C95-4892-9762-D63CB093514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973F26-8C95-4892-9762-D63CB093514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5D42-3D92-4ECA-8DE2-3DD65D905B78}" type="datetimeFigureOut">
              <a:rPr lang="en-US" smtClean="0"/>
              <a:t>1/31/2013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C973F26-8C95-4892-9762-D63CB093514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3BE5D42-3D92-4ECA-8DE2-3DD65D905B78}" type="datetimeFigureOut">
              <a:rPr lang="en-US" smtClean="0"/>
              <a:t>1/31/2013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3BE5D42-3D92-4ECA-8DE2-3DD65D905B78}" type="datetimeFigureOut">
              <a:rPr lang="en-US" smtClean="0"/>
              <a:t>1/31/2013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973F26-8C95-4892-9762-D63CB093514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Lana </a:t>
            </a:r>
            <a:r>
              <a:rPr lang="en-US" dirty="0" smtClean="0"/>
              <a:t>M.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Direct and Indirect Pronouns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529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909173"/>
              </p:ext>
            </p:extLst>
          </p:nvPr>
        </p:nvGraphicFramePr>
        <p:xfrm>
          <a:off x="1524000" y="796636"/>
          <a:ext cx="6096000" cy="22250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Me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To me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you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him/her/it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you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Leur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them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923325"/>
              </p:ext>
            </p:extLst>
          </p:nvPr>
        </p:nvGraphicFramePr>
        <p:xfrm>
          <a:off x="1524000" y="3794760"/>
          <a:ext cx="6096000" cy="22250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Me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Me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r>
                        <a:rPr lang="en-US" baseline="0" dirty="0" smtClean="0"/>
                        <a:t> (informal)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Le/La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Him/her/it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r>
                        <a:rPr lang="en-US" baseline="0" dirty="0" smtClean="0"/>
                        <a:t> (formal)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47800" y="381000"/>
            <a:ext cx="3124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Indirect Pronouns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47800" y="3352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Direct Pronouns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924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Where do you place the direct and indirect?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2209800"/>
            <a:ext cx="8229600" cy="13716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Direct and Indirect pronouns are often placed in front of the verb.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925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2057400" cy="12953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Passé Composé </a:t>
            </a:r>
          </a:p>
          <a:p>
            <a:pPr marL="0" indent="0">
              <a:buNone/>
            </a:pPr>
            <a:r>
              <a:rPr lang="en-US" sz="1800" dirty="0" smtClean="0"/>
              <a:t>Je </a:t>
            </a:r>
            <a:r>
              <a:rPr lang="fr-FR" sz="1800" dirty="0" smtClean="0"/>
              <a:t>t’ai</a:t>
            </a:r>
            <a:r>
              <a:rPr lang="en-US" sz="1800" dirty="0" smtClean="0"/>
              <a:t> </a:t>
            </a:r>
            <a:r>
              <a:rPr lang="fr-FR" sz="1800" dirty="0" smtClean="0"/>
              <a:t>regardé</a:t>
            </a:r>
          </a:p>
          <a:p>
            <a:pPr marL="0" indent="0">
              <a:buNone/>
            </a:pPr>
            <a:r>
              <a:rPr lang="en-US" sz="1800" dirty="0" smtClean="0"/>
              <a:t>Je </a:t>
            </a:r>
            <a:r>
              <a:rPr lang="fr-FR" sz="1800" dirty="0" smtClean="0"/>
              <a:t>lui</a:t>
            </a:r>
            <a:r>
              <a:rPr lang="en-US" sz="1800" dirty="0" smtClean="0"/>
              <a:t> </a:t>
            </a:r>
            <a:r>
              <a:rPr lang="fr-FR" sz="1800" dirty="0" smtClean="0"/>
              <a:t>ai</a:t>
            </a:r>
            <a:r>
              <a:rPr lang="en-US" sz="1800" dirty="0" smtClean="0"/>
              <a:t> </a:t>
            </a:r>
            <a:r>
              <a:rPr lang="fr-FR" sz="1800" dirty="0" smtClean="0"/>
              <a:t>parlé</a:t>
            </a:r>
            <a:endParaRPr lang="fr-FR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3276600" y="1734773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Present Tense</a:t>
            </a:r>
          </a:p>
          <a:p>
            <a:r>
              <a:rPr lang="fr-FR" dirty="0" smtClean="0"/>
              <a:t>Je te regarde</a:t>
            </a:r>
          </a:p>
          <a:p>
            <a:r>
              <a:rPr lang="fr-FR" dirty="0" smtClean="0"/>
              <a:t>Je lui parle </a:t>
            </a:r>
            <a:endParaRPr lang="fr-FR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0" y="1734773"/>
            <a:ext cx="195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Imparfait</a:t>
            </a:r>
          </a:p>
          <a:p>
            <a:r>
              <a:rPr lang="en-US" dirty="0" smtClean="0"/>
              <a:t>Je </a:t>
            </a:r>
            <a:r>
              <a:rPr lang="fr-FR" dirty="0" smtClean="0"/>
              <a:t>te</a:t>
            </a:r>
            <a:r>
              <a:rPr lang="en-US" dirty="0" smtClean="0"/>
              <a:t> </a:t>
            </a:r>
            <a:r>
              <a:rPr lang="fr-FR" dirty="0" smtClean="0"/>
              <a:t>regardais</a:t>
            </a:r>
          </a:p>
          <a:p>
            <a:r>
              <a:rPr lang="en-US" dirty="0" smtClean="0"/>
              <a:t>Je </a:t>
            </a:r>
            <a:r>
              <a:rPr lang="fr-FR" dirty="0" smtClean="0"/>
              <a:t>lui</a:t>
            </a:r>
            <a:r>
              <a:rPr lang="en-US" dirty="0" smtClean="0"/>
              <a:t> </a:t>
            </a:r>
            <a:r>
              <a:rPr lang="fr-FR" dirty="0" smtClean="0"/>
              <a:t>parlais</a:t>
            </a:r>
          </a:p>
        </p:txBody>
      </p:sp>
    </p:spTree>
    <p:extLst>
      <p:ext uri="{BB962C8B-B14F-4D97-AF65-F5344CB8AC3E}">
        <p14:creationId xmlns:p14="http://schemas.microsoft.com/office/powerpoint/2010/main" val="12317240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86</TotalTime>
  <Words>94</Words>
  <Application>Microsoft Office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Direct and Indirect Pronouns</vt:lpstr>
      <vt:lpstr>PowerPoint Presentation</vt:lpstr>
      <vt:lpstr>Where do you place the direct and indirect?</vt:lpstr>
      <vt:lpstr>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PNHS Student</dc:creator>
  <cp:lastModifiedBy>PNHS Student</cp:lastModifiedBy>
  <cp:revision>8</cp:revision>
  <dcterms:created xsi:type="dcterms:W3CDTF">2013-01-29T12:27:31Z</dcterms:created>
  <dcterms:modified xsi:type="dcterms:W3CDTF">2013-01-31T12:32:21Z</dcterms:modified>
</cp:coreProperties>
</file>